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8583-106E-4AC1-95DF-5944833D7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A220F-A6A5-4E9E-9B94-9DF045A86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7B060-AA7F-418E-BA05-55CFD18C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8EC0C-3896-4CE0-8009-BFF04404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D4C9A-A334-488D-AACC-D4D91682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35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F048-EDFE-4CBE-A7EA-D470B44B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7E611D-890C-471E-B9B4-ECCDDD76A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4F751-CC2D-492C-8A56-67ECA434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DC81E-3CE1-4FB5-9118-70540E26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63337-C0C7-4569-82CB-2657506D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95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0B605-4651-4124-970F-2D7A2FE02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03B75-50BA-4678-9F91-067BA2F17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75183-105C-40A4-8BEE-49D538BC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9ECC6-E3E6-4389-BF41-78D96D03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1630A-0CDF-4E61-BD4D-EFD0CA8E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596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34777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1D20-3AE0-4601-A36F-A740204B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FBCC-E38F-4488-A75A-BCE2EE24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78047-73E4-4F0E-9E89-FD46606F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9B9C5-6F5B-46B4-9911-353544465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30C1-602C-4A28-B5BB-DCDED1BF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34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3815-C464-46E2-AFD2-DBC36E8B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4C3B7-D635-4C79-9B34-A47BBE31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9C933-4DAF-46ED-9A0C-F5DE5E9F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1E9EE-35B2-4A70-A350-618C11E9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7C7D2-4FBB-4378-8591-CD72BD32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05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667A-4A6F-4986-A4FB-365136B0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5944-40BC-4651-8F81-505CF8023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CD4EF-71CC-4126-A9D0-411524CB9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CD961-85DC-42BF-BBC6-0EE627FC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1F40B-BF07-4584-9459-C3AEF6B6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9D70C-EF62-442A-9447-53672921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46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5C73-1B3A-44CA-9AAB-5B9D03B1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20B66-B9F8-4928-9456-85C09EA54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478A7-C68F-469A-BBA1-C00A5276A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A0C05-E0BD-4264-B1B4-386B58606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EC664-01C8-4547-B131-575AEBEB1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BF8D6-3643-4034-9EED-BC29C0E9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EA872-026E-457B-A6A6-C33016DC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4DB20-C4A2-45FF-BEEE-79D5A221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01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F8F3-C94C-48D3-A672-6290119D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1A13F-DE6F-42E6-B9AA-B6A1C1A1C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CA5DE-2EA1-43F9-ADCA-3BAC812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E86E5-8A59-49E7-9768-AC75C99E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10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B2309-D28E-4387-90D1-58DEEFEB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7486C-1393-4B17-BA60-346F6E54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30610-46F7-4E61-B044-BDAD1BB61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74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89F-74B1-443F-B6B1-5C5017D2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74D9-C316-4596-9D40-FD7AECE4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3DEEC-F724-4600-A5C3-04703A981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51D72-AB36-42FE-A716-B3C0A74D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D153B-58F7-430C-979A-1163A834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72EC3-60E6-4E5D-A570-BF9A180A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794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D9DD-9C52-418A-8FEC-1064EEAC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30E39-679B-473F-AE02-9552179FF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D75EE-AEAB-4A6D-8B36-72BAAB599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09D9B-455A-43C8-B1AA-0CEA27FC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41827-8552-466D-9362-79A6020B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3647C-CEEE-4496-9F22-4C0DDD5B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04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679E4E-0DCE-46A4-BF4F-7693D474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39904-3649-42FA-8B0F-DDC5239C0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62938-7E7A-4FBE-A86F-E8577B9AF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2BE24-7089-4FC8-8867-C2386EAB62D5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013B4-4A7E-4D75-929B-93CF858CE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3E0AA-F9F7-42DB-840D-3BF6114DF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320C5-748F-43DB-9149-E54481AF69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99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IN" sz="3200" dirty="0"/>
              <a:t>Understanding RESTful services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Madhu Venkat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3F9F-F67D-4EFB-9773-08C45748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7D290-F05B-4B2F-B454-105E80BEC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2377281"/>
            <a:ext cx="9105900" cy="3248025"/>
          </a:xfrm>
        </p:spPr>
      </p:pic>
    </p:spTree>
    <p:extLst>
      <p:ext uri="{BB962C8B-B14F-4D97-AF65-F5344CB8AC3E}">
        <p14:creationId xmlns:p14="http://schemas.microsoft.com/office/powerpoint/2010/main" val="336740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EAB5-AF5F-406C-B8AE-13974385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PUT Resource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F4D58-6591-4214-93FB-7F784868E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5" y="2572544"/>
            <a:ext cx="7753350" cy="2857500"/>
          </a:xfrm>
        </p:spPr>
      </p:pic>
    </p:spTree>
    <p:extLst>
      <p:ext uri="{BB962C8B-B14F-4D97-AF65-F5344CB8AC3E}">
        <p14:creationId xmlns:p14="http://schemas.microsoft.com/office/powerpoint/2010/main" val="32214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612-BFB3-4872-B4C2-295EFB7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PUT Resource -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58F74-9A06-4F65-9A89-638037877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2334419"/>
            <a:ext cx="9067800" cy="3333750"/>
          </a:xfrm>
        </p:spPr>
      </p:pic>
    </p:spTree>
    <p:extLst>
      <p:ext uri="{BB962C8B-B14F-4D97-AF65-F5344CB8AC3E}">
        <p14:creationId xmlns:p14="http://schemas.microsoft.com/office/powerpoint/2010/main" val="80798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E151-626F-462A-96F9-9D8BC5DB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DELETE Resource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40DF8-FE93-4E26-85B4-9BCF723DD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587" y="2267744"/>
            <a:ext cx="8124825" cy="3467100"/>
          </a:xfrm>
        </p:spPr>
      </p:pic>
    </p:spTree>
    <p:extLst>
      <p:ext uri="{BB962C8B-B14F-4D97-AF65-F5344CB8AC3E}">
        <p14:creationId xmlns:p14="http://schemas.microsoft.com/office/powerpoint/2010/main" val="383677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ABC2-E80B-4A88-8787-D64FFDC8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DELETE Resource -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329B6A-1F6B-4D12-A361-EDE88F6BC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587" y="2267744"/>
            <a:ext cx="8124825" cy="3467100"/>
          </a:xfrm>
        </p:spPr>
      </p:pic>
    </p:spTree>
    <p:extLst>
      <p:ext uri="{BB962C8B-B14F-4D97-AF65-F5344CB8AC3E}">
        <p14:creationId xmlns:p14="http://schemas.microsoft.com/office/powerpoint/2010/main" val="352108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2B398-08F4-4E55-8EEB-7CFD7574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Delete Resource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987-4492-434F-B103-F44D971B8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315FD-B7ED-450F-A005-B5E4DBE4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9" y="1825625"/>
            <a:ext cx="91154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D1FE-82AD-4CC7-B9BC-64BDAA10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 </a:t>
            </a:r>
            <a:r>
              <a:rPr lang="en-IN"/>
              <a:t>Web Services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3DCF0-DFF4-4ADB-8F13-E46366D82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Architectural Style</a:t>
            </a:r>
          </a:p>
          <a:p>
            <a:r>
              <a:rPr lang="en-IN" dirty="0"/>
              <a:t>Utilizes web standards</a:t>
            </a:r>
          </a:p>
          <a:p>
            <a:r>
              <a:rPr lang="en-IN" dirty="0"/>
              <a:t>Stateless communication protocol</a:t>
            </a:r>
          </a:p>
          <a:p>
            <a:r>
              <a:rPr lang="en-IN" dirty="0"/>
              <a:t>Standardized interface and protocol</a:t>
            </a:r>
          </a:p>
        </p:txBody>
      </p:sp>
    </p:spTree>
    <p:extLst>
      <p:ext uri="{BB962C8B-B14F-4D97-AF65-F5344CB8AC3E}">
        <p14:creationId xmlns:p14="http://schemas.microsoft.com/office/powerpoint/2010/main" val="17480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4A00-4731-4A5C-A597-08DB8DE5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D0D1-7E6F-4179-B4F6-628238CF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Resource Identification – Data and functionality are considered resources.</a:t>
            </a:r>
          </a:p>
          <a:p>
            <a:r>
              <a:rPr lang="en-IN" dirty="0"/>
              <a:t>Uniform interfaces – Resources are manipulated using a fixed set of operations (GET, PUT, DELETE, POST)</a:t>
            </a:r>
          </a:p>
          <a:p>
            <a:r>
              <a:rPr lang="en-IN" dirty="0"/>
              <a:t>Self Descriptive – A resource can be represented in multiple formats.</a:t>
            </a:r>
          </a:p>
          <a:p>
            <a:r>
              <a:rPr lang="en-IN" dirty="0"/>
              <a:t>Stateful interaction – Communication between the client and the endpoint is stateless.</a:t>
            </a:r>
          </a:p>
        </p:txBody>
      </p:sp>
    </p:spTree>
    <p:extLst>
      <p:ext uri="{BB962C8B-B14F-4D97-AF65-F5344CB8AC3E}">
        <p14:creationId xmlns:p14="http://schemas.microsoft.com/office/powerpoint/2010/main" val="69871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61A7-BEFA-42E0-B8CD-9D6A120A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JAX-RS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1D76-4807-4D90-B3B2-1A4EB1E5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of Interfaces and annotations</a:t>
            </a:r>
          </a:p>
          <a:p>
            <a:r>
              <a:rPr lang="en-IN" dirty="0"/>
              <a:t>Implementation of specification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750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5B8F-4C9C-4148-A6A7-DCE72980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6C4ED-148D-451B-8051-14A5DD9F2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 GET</a:t>
            </a:r>
          </a:p>
          <a:p>
            <a:r>
              <a:rPr lang="en-IN" dirty="0"/>
              <a:t>HTTP POST</a:t>
            </a:r>
          </a:p>
          <a:p>
            <a:r>
              <a:rPr lang="en-IN" dirty="0"/>
              <a:t>HTTP PUT</a:t>
            </a:r>
          </a:p>
          <a:p>
            <a:r>
              <a:rPr lang="en-IN" dirty="0"/>
              <a:t>HTTP DELETE</a:t>
            </a:r>
          </a:p>
        </p:txBody>
      </p:sp>
    </p:spTree>
    <p:extLst>
      <p:ext uri="{BB962C8B-B14F-4D97-AF65-F5344CB8AC3E}">
        <p14:creationId xmlns:p14="http://schemas.microsoft.com/office/powerpoint/2010/main" val="3482539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37DB-4D09-433C-934B-D5DF8E69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GET Resource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8A6DE-2008-442D-9C51-806DEBFB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225" y="2229644"/>
            <a:ext cx="7829550" cy="3543300"/>
          </a:xfrm>
        </p:spPr>
      </p:pic>
    </p:spTree>
    <p:extLst>
      <p:ext uri="{BB962C8B-B14F-4D97-AF65-F5344CB8AC3E}">
        <p14:creationId xmlns:p14="http://schemas.microsoft.com/office/powerpoint/2010/main" val="397337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F17E-5B64-4498-86A6-E07A65E5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GET Resource -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4B8B7-14D9-4402-95BB-6E41CF5BE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92" y="1800225"/>
            <a:ext cx="7324725" cy="3257550"/>
          </a:xfrm>
        </p:spPr>
      </p:pic>
    </p:spTree>
    <p:extLst>
      <p:ext uri="{BB962C8B-B14F-4D97-AF65-F5344CB8AC3E}">
        <p14:creationId xmlns:p14="http://schemas.microsoft.com/office/powerpoint/2010/main" val="45498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CE2C-BC98-4BBA-80DB-8DA9BB05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 Resource with parameter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36B344-6689-4E74-9C36-323789825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320131"/>
            <a:ext cx="88773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8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3966-B9B8-4FE5-B38A-D8F9B7A7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Post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7BA78-CFA5-4CE8-860E-806F556F7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2452664"/>
            <a:ext cx="8267700" cy="3114675"/>
          </a:xfrm>
        </p:spPr>
      </p:pic>
    </p:spTree>
    <p:extLst>
      <p:ext uri="{BB962C8B-B14F-4D97-AF65-F5344CB8AC3E}">
        <p14:creationId xmlns:p14="http://schemas.microsoft.com/office/powerpoint/2010/main" val="194655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6" ma:contentTypeDescription="Create a new document." ma:contentTypeScope="" ma:versionID="6c58f95b0025934d95cd62b3ea19feb7">
  <xsd:schema xmlns:xsd="http://www.w3.org/2001/XMLSchema" xmlns:xs="http://www.w3.org/2001/XMLSchema" xmlns:p="http://schemas.microsoft.com/office/2006/metadata/properties" xmlns:ns2="49b8a6a4-4c0c-4ade-8208-e9d33f271f71" xmlns:ns3="01efe261-8f89-4821-854b-09de4a0f8ad0" targetNamespace="http://schemas.microsoft.com/office/2006/metadata/properties" ma:root="true" ma:fieldsID="b276bab2b9f21eaa32d1c14f030bfe59" ns2:_="" ns3:_="">
    <xsd:import namespace="49b8a6a4-4c0c-4ade-8208-e9d33f271f71"/>
    <xsd:import namespace="01efe261-8f89-4821-854b-09de4a0f8a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e261-8f89-4821-854b-09de4a0f8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24767F-4F6D-4B89-ABD9-E377A6F9CFF3}"/>
</file>

<file path=customXml/itemProps2.xml><?xml version="1.0" encoding="utf-8"?>
<ds:datastoreItem xmlns:ds="http://schemas.openxmlformats.org/officeDocument/2006/customXml" ds:itemID="{6052DC69-DC09-4EE7-A6F4-DAD630B5535F}"/>
</file>

<file path=customXml/itemProps3.xml><?xml version="1.0" encoding="utf-8"?>
<ds:datastoreItem xmlns:ds="http://schemas.openxmlformats.org/officeDocument/2006/customXml" ds:itemID="{87179AC5-F51D-4415-A768-4B6D69CEDDFA}"/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142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Office Theme</vt:lpstr>
      <vt:lpstr>Understanding RESTful services</vt:lpstr>
      <vt:lpstr>REST Web Services</vt:lpstr>
      <vt:lpstr>Advantages of Web services</vt:lpstr>
      <vt:lpstr>JAX-RS Specification</vt:lpstr>
      <vt:lpstr>JSON Methods</vt:lpstr>
      <vt:lpstr>HTTP GET Resource</vt:lpstr>
      <vt:lpstr>HTTP GET Resource - Example</vt:lpstr>
      <vt:lpstr>GET Resource with parameter</vt:lpstr>
      <vt:lpstr>HTTP Post  </vt:lpstr>
      <vt:lpstr>POST Request</vt:lpstr>
      <vt:lpstr>HTTP PUT Resource</vt:lpstr>
      <vt:lpstr>HTTP PUT Resource - Example</vt:lpstr>
      <vt:lpstr>HTTP DELETE Resource</vt:lpstr>
      <vt:lpstr>HTTP DELETE Resource - Example</vt:lpstr>
      <vt:lpstr>HTTP Delete Resource -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RESTful services</dc:title>
  <dc:creator>K, Madhu Venkat</dc:creator>
  <cp:lastModifiedBy>K, Madhu Venkat</cp:lastModifiedBy>
  <cp:revision>15</cp:revision>
  <dcterms:created xsi:type="dcterms:W3CDTF">2022-10-22T09:02:29Z</dcterms:created>
  <dcterms:modified xsi:type="dcterms:W3CDTF">2022-10-22T10:58:59Z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